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D045-FEAB-4456-AFE7-D0FA75498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9AEC5-47E7-45F3-BF7D-2564B5E95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04845-D454-4103-B1EE-86F199C6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C5A2E-5E9F-44E8-BD0F-66C268BE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06BF2-11C1-4917-BFB1-0853BBF79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19E7-0355-499F-A93A-0AE0DD4B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82CCE9-3DFC-4DBE-A96D-2E26309F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3D4B3-CBEE-4680-84BE-DEFA6C2FF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28D7A-D69F-427D-BDDB-EBE13743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09A35-6DD3-488C-ACA4-779215DE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8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0362A7-63AA-4BC3-AE0E-8831FE023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A8963-8E47-43EC-AA5D-4DA3365EE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4858-12C7-452E-B7AB-63B059F5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C3000-F669-41C7-A499-64600F16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4D6F3-FEE0-4D8A-AC08-D2D1283A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5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2E0A-516A-4B2F-9CC7-609CE9321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2AE41-92FE-4742-A426-34E286E31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90A0D-27EC-47EF-B357-0D815843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FE3E-ADF9-415C-B476-C9FD45F8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73DE0-48FE-4323-A3B7-C323C617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3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6F5F-99E5-49B9-B51E-89106C8E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78F90-FF58-4F53-A9AD-A1D820E6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26669-9CC2-4E19-8F24-58F8227C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3C5D4-34B7-404C-9CF3-8FC9B726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0F57C-7F1C-4544-AA22-B8DCD881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2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B0D7-56C6-4AD6-A714-C830659E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3CCB5-E5F5-4A68-8FC8-23ADA3B1EF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DF757-7F03-4DF3-877E-8EF1C7697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C7FC6-D00B-4CB6-801A-73499E5E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264DC-5DD5-42CD-89C7-E8119A2D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A22ED-A265-4E1D-9144-32A9B8F6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9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27B0-F987-4074-84EC-E089D8897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033C9-96E4-44D3-8DF6-A88485934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A473C-9F34-4C46-810A-953AEE889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D2BCA-73D9-4DD1-9AF2-8CA2936EB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896E3-4C47-449C-9FF6-7592669C8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56E605-D391-4E7B-8C4D-7BC7FD143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19F9F4-2CBB-44F0-BD0B-F627167D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01352-4D49-4E61-992C-30DC753D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B5EC-BD6A-4B6E-A0B6-913CC73D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91122-6E40-42E9-8356-CE3D1BE1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2F311-67A6-4DD2-AA56-CA73BC1E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7BB21-026C-4EDE-AA24-6EB76BBC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2A668-C981-4FF5-89D7-7C4D00F1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4C6EA0-610C-4914-A87D-472F0AC8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B6CBC-250D-4CB0-9B84-0BADB6BB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1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27F6-35A6-4728-B77E-6DFACF8E9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233D0-4A6F-418C-82FB-07A5F9CD6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2DD85-1A84-4662-8CA8-21FD37831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9668-19EE-4381-8BE0-5217E22AA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46FE1-B101-4B93-A221-8CB82942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6627D-92EB-4421-9062-9F313A37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6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6A06-9D40-42F9-A376-92E2AF6E7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D929FD-5EA3-4090-929F-E2D15147B9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7AC74-0E43-4073-A82F-2D043F64B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A223D-FF3E-49AE-8016-5283B82B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6DC87-C489-4C32-8CD6-E15F87AD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51FD9-A62E-40A3-95B8-8C4C54E6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8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26EAF-B64E-4878-9699-B75DA889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4FF48-097C-4BC9-8E16-323C6E8E3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8C803-A083-47DE-9BBE-A6EE470EE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7424C-214B-47FF-A0B9-01450A2219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D29E0-0970-42CC-850C-8C699A375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4BDCF-ED26-4FFE-9E44-D2836DEEA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D47D-36D8-45D0-B8DD-673D25144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5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1D532-861F-41BE-B024-CE228F286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b="1" dirty="0">
                <a:solidFill>
                  <a:srgbClr val="FFFF00"/>
                </a:solidFill>
              </a:rPr>
              <a:t>Student Directors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B0419-B4DD-4E59-94EB-3696DA9EE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B0F0"/>
                </a:solidFill>
              </a:rPr>
              <a:t>Technique in Your Own Pics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close up of a chair&#10;&#10;Description automatically generated">
            <a:extLst>
              <a:ext uri="{FF2B5EF4-FFF2-40B4-BE49-F238E27FC236}">
                <a16:creationId xmlns:a16="http://schemas.microsoft.com/office/drawing/2014/main" id="{D80B59B2-E797-4793-856A-F61062176D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5" r="4" b="4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64546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9BBC30-DD78-4E51-AA31-85D058CD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1"/>
            <a:ext cx="2886075" cy="2486024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venirNext LT Pro Bold" panose="020B0804020202020204" pitchFamily="34" charset="0"/>
              </a:rPr>
              <a:t>STEP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70256-BFF3-43FB-AC75-A0711070F161}"/>
              </a:ext>
            </a:extLst>
          </p:cNvPr>
          <p:cNvSpPr txBox="1"/>
          <p:nvPr/>
        </p:nvSpPr>
        <p:spPr>
          <a:xfrm>
            <a:off x="4352926" y="890954"/>
            <a:ext cx="7315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With your partner, go take pics.  </a:t>
            </a:r>
            <a:r>
              <a:rPr lang="en-US" sz="3200" b="1" dirty="0">
                <a:solidFill>
                  <a:srgbClr val="FF0000"/>
                </a:solidFill>
              </a:rPr>
              <a:t>You need at least 4 pics</a:t>
            </a:r>
            <a:r>
              <a:rPr lang="en-US" sz="3200" b="1" dirty="0">
                <a:solidFill>
                  <a:srgbClr val="0070C0"/>
                </a:solidFill>
              </a:rPr>
              <a:t>, each with a different technique.  Choose from: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Close shot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Long shot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High angle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Low angle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High key lighting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Low key lighting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Soft focus</a:t>
            </a:r>
          </a:p>
          <a:p>
            <a:pPr marL="1322388" indent="-5715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0070C0"/>
                </a:solidFill>
              </a:rPr>
              <a:t>Sharp focus</a:t>
            </a:r>
          </a:p>
        </p:txBody>
      </p:sp>
      <p:pic>
        <p:nvPicPr>
          <p:cNvPr id="6" name="Picture 5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97D3041B-63B1-4924-8073-CD335694E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2866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83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9BBC30-DD78-4E51-AA31-85D058CD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1"/>
            <a:ext cx="2886075" cy="2486024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venirNext LT Pro Bold" panose="020B0804020202020204" pitchFamily="34" charset="0"/>
                <a:cs typeface="Aharoni" panose="02010803020104030203" pitchFamily="2" charset="-79"/>
              </a:rPr>
              <a:t>STEP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E834B5-0852-4E3D-AF83-3D6CC568440E}"/>
              </a:ext>
            </a:extLst>
          </p:cNvPr>
          <p:cNvSpPr txBox="1"/>
          <p:nvPr/>
        </p:nvSpPr>
        <p:spPr>
          <a:xfrm>
            <a:off x="4294414" y="119745"/>
            <a:ext cx="7494815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Create a </a:t>
            </a:r>
            <a:r>
              <a:rPr lang="en-US" sz="2800" b="1" dirty="0" err="1">
                <a:solidFill>
                  <a:srgbClr val="0070C0"/>
                </a:solidFill>
              </a:rPr>
              <a:t>powerpoint</a:t>
            </a:r>
            <a:r>
              <a:rPr lang="en-US" sz="2800" b="1" dirty="0">
                <a:solidFill>
                  <a:srgbClr val="0070C0"/>
                </a:solidFill>
              </a:rPr>
              <a:t>: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 </a:t>
            </a:r>
            <a:r>
              <a:rPr lang="en-US" sz="2800" b="1" dirty="0">
                <a:solidFill>
                  <a:srgbClr val="0070C0"/>
                </a:solidFill>
              </a:rPr>
              <a:t>Slide 1: group members’ names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  </a:t>
            </a:r>
            <a:r>
              <a:rPr lang="en-US" sz="2800" b="1" dirty="0">
                <a:solidFill>
                  <a:srgbClr val="0070C0"/>
                </a:solidFill>
              </a:rPr>
              <a:t>Slides 2, 3, 4, 5—on each one include:</a:t>
            </a:r>
          </a:p>
          <a:p>
            <a:pPr marL="10287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One of your pictures</a:t>
            </a:r>
          </a:p>
          <a:p>
            <a:pPr marL="10287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Identification of device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pPr marL="522288" indent="-522288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0070C0"/>
                </a:solidFill>
              </a:rPr>
              <a:t>Select ONE of your pics and add explanation; what effect does the technique have on the subject of the picture?  What meaning does the technique convey or create?</a:t>
            </a:r>
          </a:p>
          <a:p>
            <a:pPr marL="522288" indent="-522288">
              <a:buFont typeface="Wingdings" panose="05000000000000000000" pitchFamily="2" charset="2"/>
              <a:buChar char="q"/>
            </a:pPr>
            <a:endParaRPr lang="en-US" sz="2800" b="1" dirty="0">
              <a:solidFill>
                <a:srgbClr val="0070C0"/>
              </a:solidFill>
            </a:endParaRPr>
          </a:p>
          <a:p>
            <a:pPr marL="522288" indent="-522288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0070C0"/>
                </a:solidFill>
              </a:rPr>
              <a:t>Upload into one group member’s Canvas account</a:t>
            </a:r>
          </a:p>
          <a:p>
            <a:endParaRPr lang="en-US" dirty="0"/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AFA5C59E-FE33-4454-92C4-37071E682B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2866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6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125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AvenirNext LT Pro Bold</vt:lpstr>
      <vt:lpstr>Calibri</vt:lpstr>
      <vt:lpstr>Calibri Light</vt:lpstr>
      <vt:lpstr>Wingdings</vt:lpstr>
      <vt:lpstr>Office Theme</vt:lpstr>
      <vt:lpstr>Student Directors</vt:lpstr>
      <vt:lpstr>STEP 1</vt:lpstr>
      <vt:lpstr>STEP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Directors</dc:title>
  <dc:creator>REMAR, COLLEEN</dc:creator>
  <cp:lastModifiedBy>REMAR, COLLEEN</cp:lastModifiedBy>
  <cp:revision>3</cp:revision>
  <dcterms:created xsi:type="dcterms:W3CDTF">2019-11-18T12:46:41Z</dcterms:created>
  <dcterms:modified xsi:type="dcterms:W3CDTF">2019-11-18T13:05:39Z</dcterms:modified>
</cp:coreProperties>
</file>